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2" r:id="rId23"/>
    <p:sldId id="287" r:id="rId24"/>
    <p:sldId id="281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4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33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65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9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9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56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6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31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52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1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1884-872E-40FB-B6D3-756BCED1C46A}" type="datetimeFigureOut">
              <a:rPr lang="nl-NL" smtClean="0"/>
              <a:t>29-10-2013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0DEA-9519-4A95-AD8D-3CE9BE2CA5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6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clid_BSmkF9qXM&amp;tbnid=sWBD80OMLqyesM:&amp;ved=0CAUQjRw&amp;url=http://voorbereiding.ipcgroen.nl/tractie/docs/je_opdracht/opdr3/hefinrichting.htm&amp;ei=inNuUo35FcnA0QX4jYC4CA&amp;bvm=bv.55123115,d.d2k&amp;psig=AFQjCNHaXA1vtT4Fr9NHVhTy5-JjBmIC6A&amp;ust=138305623218197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clid_BSmkF9qXM&amp;tbnid=_rUCEYKjxGK7ZM:&amp;ved=0CAUQjRw&amp;url=http://voorbereiding.ipcgroen.nl/tractie/docs/je_opdracht/opdr3/hefinrichting.htm&amp;ei=vHNuUrTDD4bO0QXMv4CACg&amp;bvm=bv.55123115,d.d2k&amp;psig=AFQjCNHaXA1vtT4Fr9NHVhTy5-JjBmIC6A&amp;ust=138305623218197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google.nl/url?sa=i&amp;rct=j&amp;q=&amp;esrc=s&amp;frm=1&amp;source=images&amp;cd=&amp;cad=rja&amp;docid=sXA-jkXnG93QxM&amp;tbnid=leYomiyLsAEg9M:&amp;ved=0CAUQjRw&amp;url=http://www.agrifoto.nl/nieuws/log/4068&amp;ei=BtduUu6TL6mX0AXYzIDoCA&amp;bvm=bv.55123115,d.d2k&amp;psig=AFQjCNEz0JkMGPcVSY2XwWsqQQ3QnYlDrg&amp;ust=138308198189281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nl/url?sa=i&amp;rct=j&amp;q=&amp;esrc=s&amp;frm=1&amp;source=images&amp;cd=&amp;cad=rja&amp;docid=cQVLaUtAJ0ZXaM&amp;tbnid=LmxPa4DWffudKM:&amp;ved=0CAUQjRw&amp;url=http://www.pclt.be/opleidingen/o/CAN/canbus-en-isobus&amp;ei=GXFlUoTNMIOI0AWytYCICw&amp;bvm=bv.54934254,d.Yms&amp;psig=AFQjCNHJnnTUBVX3pHnTQ04vVNDdJqHobA&amp;ust=138246617699448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nl/url?sa=i&amp;rct=j&amp;q=&amp;esrc=s&amp;frm=1&amp;source=images&amp;cd=&amp;cad=rja&amp;docid=f1zeZQGJnKQ9FM&amp;tbnid=QCgYJ5GOw-0LbM:&amp;ved=0CAUQjRw&amp;url=http://www.olismo.nl/hydrauliek/hydrauliek-snelkoppelingen-cid1844.html&amp;ei=u3BlUprENqjw0gXTmIHoAw&amp;bvm=bv.54934254,d.Yms&amp;psig=AFQjCNEWKaVky84nvZPxMYXHuF2TtEU_Mg&amp;ust=1382466090495256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n37By8mRi6EdhM&amp;tbnid=EZKlPDebLgSsMM:&amp;ved=0CAUQjRw&amp;url=http://www.vanderwoerd.nl/maiszaai.htm&amp;ei=NnRlUqbWEYqb0QXv44GgAw&amp;bvm=bv.54934254,d.Yms&amp;psig=AFQjCNHcZXLmXLOG2ZdjbUSln8grWzrfEw&amp;ust=138246683519210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4RDgtXFkYrQTdM&amp;tbnid=YZ3NtYd5ckBYEM:&amp;ved=0CAUQjRw&amp;url=http://www.destil.nl/Producten/PBM/Voetbescherming/Veiligheidschoenen%20hoog/230000927.aspx&amp;ei=9nplUoDDIsuZ0AWbrIHIBg&amp;bvm=bv.54934254,d.Yms&amp;psig=AFQjCNFAqiuQE79A5FRwduLzuLLB5WJH2g&amp;ust=1382468704922239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nl/url?sa=i&amp;rct=j&amp;q=&amp;esrc=s&amp;frm=1&amp;source=images&amp;cd=&amp;cad=rja&amp;docid=QL0awHJcculbyM&amp;tbnid=qQDyHGXrwzD8xM:&amp;ved=0CAUQjRw&amp;url=http://www.lmbverkuijlen.com/foto's.htm&amp;ei=dXtlUoa9DMa-0QWj4YDoCw&amp;bvm=bv.54934254,d.Yms&amp;psig=AFQjCNHG9ZxX389XMY6tD70c8aAoWHwtCQ&amp;ust=1382468817425992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872207"/>
          </a:xfrm>
        </p:spPr>
        <p:txBody>
          <a:bodyPr>
            <a:noAutofit/>
          </a:bodyPr>
          <a:lstStyle/>
          <a:p>
            <a:r>
              <a:rPr lang="nl-NL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Normalisatie in de landbouw</a:t>
            </a:r>
            <a:endParaRPr lang="nl-NL" sz="6000" b="1" u="sng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Uniformiteit in de landbouw door:</a:t>
            </a:r>
          </a:p>
          <a:p>
            <a:r>
              <a:rPr lang="nl-NL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M. Coppens</a:t>
            </a:r>
            <a:endParaRPr lang="nl-NL" sz="48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6" y="5733256"/>
            <a:ext cx="1429384" cy="97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latin typeface="Arial Rounded MT Bold" pitchFamily="34" charset="0"/>
              </a:rPr>
              <a:t>Juiste benamingen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http://voorbereiding.ipcgroen.nl/tractie/docs/je_opdracht/opdr3/trekstang_t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52" y="3140968"/>
            <a:ext cx="5496823" cy="36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latin typeface="Arial Rounded MT Bold" pitchFamily="34" charset="0"/>
              </a:rPr>
              <a:t>Juiste benamingen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voorbereiding.ipcgroen.nl/tractie/docs/je_opdracht/opdr3/stabilisatieket_tek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08" y="2060848"/>
            <a:ext cx="5055359" cy="46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latin typeface="Arial Rounded MT Bold" pitchFamily="34" charset="0"/>
              </a:rPr>
              <a:t>Juiste benamingen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voorbereiding.ipcgroen.nl/tractie/docs/je_opdracht/opdr3/topstang_tek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66" y="1916832"/>
            <a:ext cx="5192101" cy="47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latin typeface="Arial Rounded MT Bold" pitchFamily="34" charset="0"/>
              </a:rPr>
              <a:t>Opdracht juiste </a:t>
            </a:r>
            <a:r>
              <a:rPr lang="nl-NL" b="1" u="sng" dirty="0">
                <a:latin typeface="Arial Rounded MT Bold" pitchFamily="34" charset="0"/>
              </a:rPr>
              <a:t>benamingen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9" y="2420889"/>
            <a:ext cx="8146342" cy="442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AHW aankoppelpunten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694481" cy="21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AHW aankoppelpunten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" y="4437111"/>
            <a:ext cx="8467940" cy="19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AHW aankoppelpunten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" y="4293096"/>
            <a:ext cx="8797412" cy="23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AHW aankoppelpunten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7" y="4725144"/>
            <a:ext cx="8564771" cy="19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AHW aankoppelpunten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 naam zwaaihaak komt van de </a:t>
            </a:r>
            <a:r>
              <a:rPr lang="nl-NL" sz="2400" dirty="0" err="1" smtClean="0"/>
              <a:t>amerikaanse</a:t>
            </a:r>
            <a:r>
              <a:rPr lang="nl-NL" sz="2400" dirty="0" smtClean="0"/>
              <a:t> werktuigen die getrokken in de zwaaihaak hangen. Ze moeten in de breedte vrij kunnen bewegen, om bochten te maken.</a:t>
            </a:r>
            <a:endParaRPr lang="nl-N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5085184"/>
            <a:ext cx="8789896" cy="15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agrifoto.nl/foto/Juni%2012/airdriearea5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6" y="2852936"/>
            <a:ext cx="3482765" cy="17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Aankoppelen 3 punt werktuig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718" y="1600200"/>
            <a:ext cx="4515753" cy="508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Controleer of de hefstangen gelijk verbonden zijn met de trekstangen.</a:t>
            </a:r>
          </a:p>
          <a:p>
            <a:r>
              <a:rPr lang="nl-NL" sz="2000" dirty="0" smtClean="0"/>
              <a:t>Zo ja, ga verder met de volgende stap.</a:t>
            </a:r>
          </a:p>
          <a:p>
            <a:r>
              <a:rPr lang="nl-NL" sz="2000" dirty="0" smtClean="0"/>
              <a:t>Zo nee, Stel ze gelijk!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25207" cy="28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344816" cy="1426170"/>
          </a:xfrm>
        </p:spPr>
        <p:txBody>
          <a:bodyPr>
            <a:noAutofit/>
          </a:bodyPr>
          <a:lstStyle/>
          <a:p>
            <a:r>
              <a:rPr lang="nl-NL" b="1" u="sng" dirty="0" smtClean="0"/>
              <a:t>Normalisatie is= houden aan gelijke regels!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endParaRPr lang="nl-NL" sz="20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latin typeface="Arial Rounded MT Bold" pitchFamily="34" charset="0"/>
              </a:rPr>
              <a:t>Waar komt in de landbouw mechanisatie voor?</a:t>
            </a:r>
          </a:p>
          <a:p>
            <a:pPr marL="0" indent="0">
              <a:buNone/>
            </a:pPr>
            <a:endParaRPr lang="nl-NL" sz="2000" dirty="0">
              <a:latin typeface="Arial Rounded MT Bold" pitchFamily="34" charset="0"/>
            </a:endParaRPr>
          </a:p>
          <a:p>
            <a:pPr>
              <a:buFont typeface="Wingdings"/>
              <a:buChar char="Ø"/>
            </a:pPr>
            <a:r>
              <a:rPr lang="nl-NL" sz="2000" dirty="0" smtClean="0">
                <a:latin typeface="Arial Rounded MT Bold" pitchFamily="34" charset="0"/>
              </a:rPr>
              <a:t>Werktuigen met gelijke aankoppelpunten.</a:t>
            </a:r>
          </a:p>
          <a:p>
            <a:pPr>
              <a:buFont typeface="Wingdings"/>
              <a:buChar char="Ø"/>
            </a:pPr>
            <a:r>
              <a:rPr lang="nl-NL" sz="2000" dirty="0" smtClean="0">
                <a:latin typeface="Arial Rounded MT Bold" pitchFamily="34" charset="0"/>
              </a:rPr>
              <a:t>Werktuigen met dezelfde stekkers.</a:t>
            </a:r>
          </a:p>
          <a:p>
            <a:pPr>
              <a:buFont typeface="Wingdings"/>
              <a:buChar char="Ø"/>
            </a:pPr>
            <a:r>
              <a:rPr lang="nl-NL" sz="2000" dirty="0" smtClean="0">
                <a:latin typeface="Arial Rounded MT Bold" pitchFamily="34" charset="0"/>
              </a:rPr>
              <a:t>Werktuigen met gelijke hydrauliek koppelingen.</a:t>
            </a:r>
          </a:p>
          <a:p>
            <a:pPr>
              <a:buFont typeface="Wingdings"/>
              <a:buChar char="Ø"/>
            </a:pPr>
            <a:r>
              <a:rPr lang="nl-NL" sz="2000" dirty="0" err="1" smtClean="0">
                <a:latin typeface="Arial Rounded MT Bold" pitchFamily="34" charset="0"/>
              </a:rPr>
              <a:t>Iso</a:t>
            </a:r>
            <a:r>
              <a:rPr lang="nl-NL" sz="2000" dirty="0" smtClean="0">
                <a:latin typeface="Arial Rounded MT Bold" pitchFamily="34" charset="0"/>
              </a:rPr>
              <a:t>-bus systemen voor aansturing landbouwmachines.</a:t>
            </a:r>
            <a:endParaRPr lang="nl-NL" sz="2000" dirty="0">
              <a:latin typeface="Arial Rounded MT Bold" pitchFamily="34" charset="0"/>
            </a:endParaRPr>
          </a:p>
        </p:txBody>
      </p:sp>
      <p:pic>
        <p:nvPicPr>
          <p:cNvPr id="1026" name="Picture 2" descr="http://reveg-catalog.tamu.edu/images/01-Tractors/10-3-point-hitc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18599"/>
            <a:ext cx="1839762" cy="15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94283"/>
            <a:ext cx="792088" cy="47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olismo.nl/Images/popup/720121p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4437113"/>
            <a:ext cx="595689" cy="4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pclt.be/websites/30/uploads/courses/mechanisatie/formaat%20te%20verkleinen/can%20en%20isobu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6" y="5301208"/>
            <a:ext cx="2424923" cy="14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Aankoppelen 3 punt werktuig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718" y="1600200"/>
            <a:ext cx="4515753" cy="508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Controleer of de hefstangen aan beide zijden precies even lang zijn.</a:t>
            </a:r>
          </a:p>
          <a:p>
            <a:r>
              <a:rPr lang="nl-NL" sz="2000" dirty="0"/>
              <a:t>Zo ja, ga verder met de volgende stap.</a:t>
            </a:r>
          </a:p>
          <a:p>
            <a:r>
              <a:rPr lang="nl-NL" sz="2000" dirty="0"/>
              <a:t>Zo nee, Stel ze gelijk!</a:t>
            </a:r>
          </a:p>
          <a:p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4108536" cy="28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Aankoppelen 3 punt werktuig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718" y="1600200"/>
            <a:ext cx="4515753" cy="508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Controleer of de maat A &amp; B beide zijden precies gelijk zijn.</a:t>
            </a:r>
          </a:p>
          <a:p>
            <a:r>
              <a:rPr lang="nl-NL" sz="2000" dirty="0"/>
              <a:t>Zo ja, ga verder met de volgende stap.</a:t>
            </a:r>
          </a:p>
          <a:p>
            <a:r>
              <a:rPr lang="nl-NL" sz="2000" dirty="0"/>
              <a:t>Zo nee, Stel ze gelijk</a:t>
            </a:r>
            <a:r>
              <a:rPr lang="nl-NL" sz="2000" dirty="0" smtClean="0"/>
              <a:t>!</a:t>
            </a:r>
          </a:p>
          <a:p>
            <a:r>
              <a:rPr lang="nl-NL" sz="2000" dirty="0" smtClean="0"/>
              <a:t>Controleer maat C met het werktuig.</a:t>
            </a:r>
          </a:p>
          <a:p>
            <a:r>
              <a:rPr lang="nl-NL" sz="2000" dirty="0" smtClean="0"/>
              <a:t>Stel deze af in combinatie met maat A &amp; B.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4108536" cy="28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64253"/>
            <a:ext cx="4248471" cy="29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Aankoppelen 3 punt werktuig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718" y="1600200"/>
            <a:ext cx="4515753" cy="508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Controleer of de maat A &amp; B beide zijden precies gelijk zijn.</a:t>
            </a:r>
          </a:p>
          <a:p>
            <a:r>
              <a:rPr lang="nl-NL" sz="2000" dirty="0"/>
              <a:t>Zo ja, ga verder met de volgende stap.</a:t>
            </a:r>
          </a:p>
          <a:p>
            <a:r>
              <a:rPr lang="nl-NL" sz="2000" dirty="0"/>
              <a:t>Zo nee, Stel ze gelijk</a:t>
            </a:r>
            <a:r>
              <a:rPr lang="nl-NL" sz="2000" dirty="0" smtClean="0"/>
              <a:t>!</a:t>
            </a:r>
          </a:p>
          <a:p>
            <a:r>
              <a:rPr lang="nl-NL" sz="2000" dirty="0" smtClean="0"/>
              <a:t>Controleer maat C met het werktuig.</a:t>
            </a:r>
          </a:p>
          <a:p>
            <a:r>
              <a:rPr lang="nl-NL" sz="2000" dirty="0" smtClean="0"/>
              <a:t>Zorg ervoor dat je S aan beide zijden gelijk hebt en dat maat C niet meer verandert.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4108536" cy="28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64253"/>
            <a:ext cx="4248471" cy="29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60165"/>
            <a:ext cx="4248471" cy="29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Aankoppelen 3 punt werktuig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4718" y="1600200"/>
            <a:ext cx="4515753" cy="508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Kies afhankelijk van het werktuig  de juiste hoogte van de </a:t>
            </a:r>
            <a:r>
              <a:rPr lang="nl-NL" sz="2000" dirty="0" err="1" smtClean="0"/>
              <a:t>topstang</a:t>
            </a:r>
            <a:r>
              <a:rPr lang="nl-NL" sz="2000" dirty="0" smtClean="0"/>
              <a:t> aanspanning.</a:t>
            </a:r>
          </a:p>
          <a:p>
            <a:r>
              <a:rPr lang="nl-NL" sz="2000" dirty="0" smtClean="0"/>
              <a:t>Hoe hoger, hoe rechter het werktuig uitgeheven wordt.</a:t>
            </a:r>
          </a:p>
          <a:p>
            <a:r>
              <a:rPr lang="nl-NL" sz="2000" dirty="0" smtClean="0"/>
              <a:t>Hoe lager, hoe meer dat het werktuig naar de cabine kantelt.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4108536" cy="28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64253"/>
            <a:ext cx="4248471" cy="29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60165"/>
            <a:ext cx="4248471" cy="29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8" y="3645024"/>
            <a:ext cx="4384164" cy="3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Aankoppelen 3 punt werktuig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581128"/>
            <a:ext cx="8219256" cy="216024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De breedte tussen de trekstangen is afhankelijk van het formaat werktuig.</a:t>
            </a:r>
          </a:p>
          <a:p>
            <a:r>
              <a:rPr lang="nl-NL" sz="2800" dirty="0" smtClean="0"/>
              <a:t>En dus welke categorie!</a:t>
            </a:r>
            <a:endParaRPr lang="nl-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6483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Aankoppelen 3 punt werktuig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7904" y="2276872"/>
            <a:ext cx="497889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Concreet.</a:t>
            </a:r>
          </a:p>
          <a:p>
            <a:r>
              <a:rPr lang="nl-NL" sz="2000" dirty="0" smtClean="0"/>
              <a:t>1 hefinrichting goed stellen.</a:t>
            </a:r>
          </a:p>
          <a:p>
            <a:r>
              <a:rPr lang="nl-NL" sz="2000" dirty="0" smtClean="0"/>
              <a:t>2 Kijken welk werktuig.</a:t>
            </a:r>
          </a:p>
          <a:p>
            <a:r>
              <a:rPr lang="nl-NL" sz="2000" dirty="0" smtClean="0"/>
              <a:t>3 Ga na welk gevaar.</a:t>
            </a:r>
          </a:p>
          <a:p>
            <a:r>
              <a:rPr lang="nl-NL" sz="2000" dirty="0" smtClean="0"/>
              <a:t>4 Eerst trekstangen</a:t>
            </a:r>
          </a:p>
          <a:p>
            <a:r>
              <a:rPr lang="nl-NL" sz="2000" dirty="0" smtClean="0"/>
              <a:t>5 Cardan tussen-as monteren (alleen als het werktuig niet kan omkantelen)!!</a:t>
            </a:r>
          </a:p>
          <a:p>
            <a:r>
              <a:rPr lang="nl-NL" sz="2000" dirty="0" smtClean="0"/>
              <a:t>6 </a:t>
            </a:r>
            <a:r>
              <a:rPr lang="nl-NL" sz="2000" dirty="0" err="1" smtClean="0"/>
              <a:t>Topstang</a:t>
            </a:r>
            <a:r>
              <a:rPr lang="nl-NL" sz="2000" dirty="0" smtClean="0"/>
              <a:t> monteren.</a:t>
            </a:r>
          </a:p>
          <a:p>
            <a:r>
              <a:rPr lang="nl-NL" sz="2000" dirty="0" smtClean="0"/>
              <a:t>7 Hydrauliek slangen monteren.</a:t>
            </a:r>
          </a:p>
          <a:p>
            <a:r>
              <a:rPr lang="nl-NL" sz="2000" dirty="0" smtClean="0"/>
              <a:t>8 Elektro aansluiten.</a:t>
            </a:r>
          </a:p>
          <a:p>
            <a:r>
              <a:rPr lang="nl-NL" sz="2000" dirty="0" smtClean="0"/>
              <a:t>9 Controleren op  gevaarlijke delen.</a:t>
            </a:r>
          </a:p>
          <a:p>
            <a:r>
              <a:rPr lang="nl-NL" sz="2000" dirty="0" smtClean="0"/>
              <a:t>10 Controle op wegwaardigheid.</a:t>
            </a:r>
            <a:endParaRPr lang="nl-N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380681" cy="17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Aankoppelen 3 punt werktuig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r"/>
            <a:r>
              <a:rPr lang="nl-NL" dirty="0" smtClean="0"/>
              <a:t>Einde……..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trekkerweb.nl/assets/components/phpthumbof/cache/1201c2ba4d6cbda5dcc1fd27bb9aeb52.24ba1d26dd94b64f4c64a69bef247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5" y="1700808"/>
            <a:ext cx="918111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6" y="0"/>
            <a:ext cx="5185179" cy="18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3000" r="-5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>
                <a:latin typeface="Arial Rounded MT Bold" pitchFamily="34" charset="0"/>
              </a:rPr>
              <a:t>Normalisatie in de landbouw</a:t>
            </a:r>
            <a:endParaRPr lang="nl-NL" sz="3200" b="1" u="sng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nl-NL" dirty="0" smtClean="0"/>
              <a:t>Geldt ook voor zaaiafstanden van agrarische producten.</a:t>
            </a:r>
          </a:p>
          <a:p>
            <a:r>
              <a:rPr lang="nl-NL" dirty="0" smtClean="0"/>
              <a:t>Bij zaaiafstanden gelden normgetallen.</a:t>
            </a:r>
          </a:p>
          <a:p>
            <a:r>
              <a:rPr lang="nl-NL" dirty="0" smtClean="0"/>
              <a:t>11 cm + 12,5 cm.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rgbClr val="FF0000"/>
                </a:solidFill>
              </a:rPr>
              <a:t>(Zie PP markeurafstellingen)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ttp://www.vanderwoerd.nl/DSC010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6" y="5227916"/>
            <a:ext cx="1939222" cy="14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34533"/>
            <a:ext cx="276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r>
              <a:rPr lang="nl-NL" sz="3200" b="1" u="sng" dirty="0" smtClean="0">
                <a:latin typeface="Arial Rounded MT Bold" pitchFamily="34" charset="0"/>
              </a:rPr>
              <a:t>3 punt hefinrichting normalisatie          </a:t>
            </a:r>
            <a:endParaRPr lang="nl-NL" sz="3200" b="1" u="sng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797"/>
            <a:ext cx="4416865" cy="50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3174228"/>
            <a:ext cx="37338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Maten en vermogen 3 punt hefinrichting!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132916"/>
            <a:ext cx="5981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Opdracht maten </a:t>
            </a:r>
            <a:r>
              <a:rPr lang="nl-NL" b="1" u="sng" dirty="0"/>
              <a:t>en vermogen 3 punt hefinrichting!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categorie hefkogels heeft de NH T6.140 nodig?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" y="4149080"/>
            <a:ext cx="2407146" cy="173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04714"/>
            <a:ext cx="4953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>
                <a:latin typeface="Arial Rounded MT Bold" pitchFamily="34" charset="0"/>
              </a:rPr>
              <a:t>Veilig werktuigen aankoppelen</a:t>
            </a:r>
            <a:endParaRPr lang="nl-NL" sz="3200" b="1" u="sng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Arial Rounded MT Bold" pitchFamily="34" charset="0"/>
              </a:rPr>
              <a:t>Denk aan </a:t>
            </a:r>
            <a:r>
              <a:rPr lang="nl-NL" sz="2000" dirty="0" err="1" smtClean="0">
                <a:latin typeface="Arial Rounded MT Bold" pitchFamily="34" charset="0"/>
              </a:rPr>
              <a:t>PBM’s</a:t>
            </a:r>
            <a:r>
              <a:rPr lang="nl-NL" sz="2000" dirty="0" smtClean="0">
                <a:latin typeface="Arial Rounded MT Bold" pitchFamily="34" charset="0"/>
              </a:rPr>
              <a:t>!</a:t>
            </a:r>
          </a:p>
          <a:p>
            <a:r>
              <a:rPr lang="nl-NL" sz="2000" dirty="0" smtClean="0">
                <a:latin typeface="Arial Rounded MT Bold" pitchFamily="34" charset="0"/>
              </a:rPr>
              <a:t>Denk aan je omgeving!</a:t>
            </a:r>
          </a:p>
          <a:p>
            <a:r>
              <a:rPr lang="nl-NL" sz="2000" dirty="0" smtClean="0">
                <a:latin typeface="Arial Rounded MT Bold" pitchFamily="34" charset="0"/>
              </a:rPr>
              <a:t>Breng jezelf niet in gevaar!!</a:t>
            </a:r>
          </a:p>
          <a:p>
            <a:r>
              <a:rPr lang="nl-NL" sz="2000" dirty="0" smtClean="0">
                <a:latin typeface="Arial Rounded MT Bold" pitchFamily="34" charset="0"/>
              </a:rPr>
              <a:t>Stabiele vlakke ondergrond!</a:t>
            </a:r>
          </a:p>
          <a:p>
            <a:r>
              <a:rPr lang="nl-NL" sz="2000" dirty="0" smtClean="0">
                <a:latin typeface="Arial Rounded MT Bold" pitchFamily="34" charset="0"/>
              </a:rPr>
              <a:t>Zorg dat je geen losse kleding draagt!</a:t>
            </a:r>
          </a:p>
          <a:p>
            <a:r>
              <a:rPr lang="nl-NL" sz="2000" dirty="0" smtClean="0">
                <a:latin typeface="Arial Rounded MT Bold" pitchFamily="34" charset="0"/>
              </a:rPr>
              <a:t>Pas op met gevaarlijke stoffen!</a:t>
            </a:r>
          </a:p>
          <a:p>
            <a:endParaRPr lang="nl-NL" sz="2000" dirty="0" smtClean="0">
              <a:latin typeface="Arial Rounded MT Bold" pitchFamily="34" charset="0"/>
            </a:endParaRPr>
          </a:p>
          <a:p>
            <a:endParaRPr lang="nl-NL" sz="2000" dirty="0">
              <a:latin typeface="Arial Rounded MT Bold" pitchFamily="34" charset="0"/>
            </a:endParaRPr>
          </a:p>
        </p:txBody>
      </p:sp>
      <p:pic>
        <p:nvPicPr>
          <p:cNvPr id="5122" name="Picture 2" descr="https://encrypted-tbn1.gstatic.com/images?q=tbn:ANd9GcRndap7f1Z3a6ZUFGDBasK83WtyD9hhWdpL6AinGgOSPooYTY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7321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mbverkuijlen.com/images/foto's%2017-01-12/werkplaats/WERKPLAATS%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3311506" cy="22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81523"/>
            <a:ext cx="1769681" cy="11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>
                <a:latin typeface="Arial Rounded MT Bold" pitchFamily="34" charset="0"/>
              </a:rPr>
              <a:t>Juiste benamingen</a:t>
            </a:r>
            <a:endParaRPr lang="nl-NL" sz="3200" b="1" u="sng" dirty="0">
              <a:latin typeface="Arial Rounded MT Bold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://voorbereiding.ipcgroen.nl/tractie/docs/je_opdracht/opdr3/hefarmen_te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971173" cy="48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latin typeface="Arial Rounded MT Bold" pitchFamily="34" charset="0"/>
              </a:rPr>
              <a:t>Juiste benamingen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756592" y="1628800"/>
            <a:ext cx="8229600" cy="4525963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3074" name="Picture 2" descr="http://voorbereiding.ipcgroen.nl/tractie/docs/je_opdracht/opdr3/hefstang_t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76" y="3068960"/>
            <a:ext cx="5606299" cy="36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500</Words>
  <Application>Microsoft Office PowerPoint</Application>
  <PresentationFormat>Diavoorstelling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Normalisatie in de landbouw</vt:lpstr>
      <vt:lpstr>Normalisatie is= houden aan gelijke regels!</vt:lpstr>
      <vt:lpstr>Normalisatie in de landbouw</vt:lpstr>
      <vt:lpstr>3 punt hefinrichting normalisatie          </vt:lpstr>
      <vt:lpstr>Maten en vermogen 3 punt hefinrichting!</vt:lpstr>
      <vt:lpstr>Opdracht maten en vermogen 3 punt hefinrichting!</vt:lpstr>
      <vt:lpstr>Veilig werktuigen aankoppelen</vt:lpstr>
      <vt:lpstr>Juiste benamingen</vt:lpstr>
      <vt:lpstr>Juiste benamingen</vt:lpstr>
      <vt:lpstr>Juiste benamingen</vt:lpstr>
      <vt:lpstr>Juiste benamingen</vt:lpstr>
      <vt:lpstr>Juiste benamingen</vt:lpstr>
      <vt:lpstr>Opdracht juiste benamingen</vt:lpstr>
      <vt:lpstr>AHW aankoppelpunten</vt:lpstr>
      <vt:lpstr>AHW aankoppelpunten</vt:lpstr>
      <vt:lpstr>AHW aankoppelpunten</vt:lpstr>
      <vt:lpstr>AHW aankoppelpunten</vt:lpstr>
      <vt:lpstr>AHW aankoppelpunten</vt:lpstr>
      <vt:lpstr>Aankoppelen 3 punt werktuig</vt:lpstr>
      <vt:lpstr>Aankoppelen 3 punt werktuig</vt:lpstr>
      <vt:lpstr>Aankoppelen 3 punt werktuig</vt:lpstr>
      <vt:lpstr>Aankoppelen 3 punt werktuig</vt:lpstr>
      <vt:lpstr>Aankoppelen 3 punt werktuig</vt:lpstr>
      <vt:lpstr>Aankoppelen 3 punt werktuig</vt:lpstr>
      <vt:lpstr>Aankoppelen 3 punt werktuig</vt:lpstr>
      <vt:lpstr>Aankoppelen 3 punt werktuig</vt:lpstr>
      <vt:lpstr>Einde……..</vt:lpstr>
    </vt:vector>
  </TitlesOfParts>
  <Company>CITAVERDE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Mathijn Coppens</dc:creator>
  <cp:lastModifiedBy>Mathijn Coppens</cp:lastModifiedBy>
  <cp:revision>39</cp:revision>
  <dcterms:created xsi:type="dcterms:W3CDTF">2013-10-21T10:36:18Z</dcterms:created>
  <dcterms:modified xsi:type="dcterms:W3CDTF">2013-10-29T21:35:59Z</dcterms:modified>
</cp:coreProperties>
</file>